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2C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48"/>
  </p:normalViewPr>
  <p:slideViewPr>
    <p:cSldViewPr>
      <p:cViewPr varScale="1">
        <p:scale>
          <a:sx n="71" d="100"/>
          <a:sy n="71" d="100"/>
        </p:scale>
        <p:origin x="13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391457947" r:id="rId1"/>
  </p:sldLayoutIdLst>
  <p:txStyles>
    <p:titleStyle>
      <a:lvl1pPr algn="ctr">
        <a:defRPr sz="3300" kern="1200">
          <a:solidFill>
            <a:schemeClr val="lt1"/>
          </a:solidFill>
        </a:defRPr>
      </a:lvl1pPr>
      <a:extLst/>
    </p:titleStyle>
    <p:bodyStyle>
      <a:lvl1pPr indent="-243675" algn="ctr">
        <a:defRPr sz="24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05482"/>
          <a:ext cx="9144000" cy="6672957"/>
          <a:chOff x="0" y="205482"/>
          <a:chExt cx="9144000" cy="6672957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6070" y="0"/>
            <a:ext cx="969614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05482"/>
          <a:ext cx="9144000" cy="6672957"/>
          <a:chOff x="0" y="205482"/>
          <a:chExt cx="9144000" cy="6672957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09104" y="-235551"/>
            <a:ext cx="10362207" cy="732910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05482"/>
          <a:ext cx="9144000" cy="6672957"/>
          <a:chOff x="0" y="205482"/>
          <a:chExt cx="9144000" cy="6672957"/>
        </a:xfrm>
      </p:grpSpPr>
      <p:pic>
        <p:nvPicPr>
          <p:cNvPr id="6" name="Рисунок 5" descr="Изображение выглядит как текст, снимок экрана, меню, графический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59D04F7E-A17F-9506-8D01-744BA229F3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5887" y="-157708"/>
            <a:ext cx="10135773" cy="717341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E23273B-6B27-41DC-EA02-0E26ED708780}"/>
              </a:ext>
            </a:extLst>
          </p:cNvPr>
          <p:cNvSpPr txBox="1"/>
          <p:nvPr/>
        </p:nvSpPr>
        <p:spPr>
          <a:xfrm>
            <a:off x="1083952" y="3912150"/>
            <a:ext cx="237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Zametka_Parletter" panose="02000500000000000000" pitchFamily="2" charset="0"/>
                <a:cs typeface="Times New Roman" panose="02020603050405020304" pitchFamily="18" charset="0"/>
              </a:rPr>
              <a:t>От 80000 Рублей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B90E4E5-8A60-04D5-988A-8161BD6DC69B}"/>
              </a:ext>
            </a:extLst>
          </p:cNvPr>
          <p:cNvSpPr txBox="1"/>
          <p:nvPr/>
        </p:nvSpPr>
        <p:spPr>
          <a:xfrm>
            <a:off x="4571999" y="3912150"/>
            <a:ext cx="237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Zametka_Parletter" panose="02000500000000000000" pitchFamily="2" charset="0"/>
                <a:cs typeface="Times New Roman" panose="02020603050405020304" pitchFamily="18" charset="0"/>
              </a:rPr>
              <a:t>От 70000 Рублей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05482"/>
          <a:ext cx="9144000" cy="6672957"/>
          <a:chOff x="0" y="205482"/>
          <a:chExt cx="9144000" cy="6672957"/>
        </a:xfrm>
      </p:grpSpPr>
      <p:pic>
        <p:nvPicPr>
          <p:cNvPr id="7" name="Рисунок 6" descr="Изображение выглядит как текст, одежда, Человеческое лицо, плакат&#10;&#10;Автоматически созданное описание">
            <a:extLst>
              <a:ext uri="{FF2B5EF4-FFF2-40B4-BE49-F238E27FC236}">
                <a16:creationId xmlns:a16="http://schemas.microsoft.com/office/drawing/2014/main" id="{CB04D264-2DA9-09FD-C8E3-DA421A8A18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3051" y="0"/>
            <a:ext cx="9690102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22F0180-7462-DB1D-33EF-9CAC3B2F772B}"/>
              </a:ext>
            </a:extLst>
          </p:cNvPr>
          <p:cNvSpPr txBox="1"/>
          <p:nvPr/>
        </p:nvSpPr>
        <p:spPr>
          <a:xfrm>
            <a:off x="7596336" y="1844824"/>
            <a:ext cx="1296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Zametka_Parletter" panose="02000500000000000000" pitchFamily="2" charset="0"/>
                <a:cs typeface="Times New Roman" panose="02020603050405020304" pitchFamily="18" charset="0"/>
              </a:rPr>
              <a:t>45000 Рублей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E968E9-073D-477A-74E0-A81742657C0C}"/>
              </a:ext>
            </a:extLst>
          </p:cNvPr>
          <p:cNvSpPr txBox="1"/>
          <p:nvPr/>
        </p:nvSpPr>
        <p:spPr>
          <a:xfrm>
            <a:off x="6660232" y="3124959"/>
            <a:ext cx="1512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Zametka_Parletter" panose="02000500000000000000" pitchFamily="2" charset="0"/>
                <a:cs typeface="Times New Roman" panose="02020603050405020304" pitchFamily="18" charset="0"/>
              </a:rPr>
              <a:t>5000 р</a:t>
            </a:r>
            <a:r>
              <a:rPr lang="ru-RU" sz="800" b="1" dirty="0">
                <a:solidFill>
                  <a:schemeClr val="bg1"/>
                </a:solidFill>
                <a:latin typeface="Zametka_Parletter" panose="02000500000000000000" pitchFamily="2" charset="0"/>
                <a:cs typeface="Times New Roman" panose="02020603050405020304" pitchFamily="18" charset="0"/>
              </a:rPr>
              <a:t>.</a:t>
            </a:r>
            <a:r>
              <a:rPr lang="ru-RU" sz="8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05482"/>
          <a:ext cx="9144000" cy="6672957"/>
          <a:chOff x="0" y="205482"/>
          <a:chExt cx="9144000" cy="6672957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5727" y="-20976"/>
            <a:ext cx="9755453" cy="689995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05482"/>
          <a:ext cx="9144000" cy="6672957"/>
          <a:chOff x="0" y="205482"/>
          <a:chExt cx="9144000" cy="6672957"/>
        </a:xfrm>
      </p:grpSpPr>
      <p:pic>
        <p:nvPicPr>
          <p:cNvPr id="5" name="Рисунок 4" descr="Изображение выглядит как текст, одежда, Человеческое лицо,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27B4267D-63D5-3D4B-F53B-941A55A9EA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9670" y="-25916"/>
            <a:ext cx="9763339" cy="690983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0CCCF10-187A-5732-F28F-BED43938B966}"/>
              </a:ext>
            </a:extLst>
          </p:cNvPr>
          <p:cNvSpPr txBox="1"/>
          <p:nvPr/>
        </p:nvSpPr>
        <p:spPr>
          <a:xfrm>
            <a:off x="5292080" y="4149080"/>
            <a:ext cx="28083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Zametka_Parletter" panose="02000500000000000000" pitchFamily="2" charset="0"/>
                <a:cs typeface="Times New Roman" panose="02020603050405020304" pitchFamily="18" charset="0"/>
              </a:rPr>
              <a:t>mob/</a:t>
            </a:r>
            <a:r>
              <a:rPr lang="en-US" b="1" dirty="0" err="1">
                <a:solidFill>
                  <a:schemeClr val="bg1"/>
                </a:solidFill>
                <a:latin typeface="Zametka_Parletter" panose="02000500000000000000" pitchFamily="2" charset="0"/>
                <a:cs typeface="Times New Roman" panose="02020603050405020304" pitchFamily="18" charset="0"/>
              </a:rPr>
              <a:t>tg</a:t>
            </a:r>
            <a:r>
              <a:rPr lang="ru-RU" b="1" dirty="0">
                <a:solidFill>
                  <a:schemeClr val="bg1"/>
                </a:solidFill>
                <a:latin typeface="Zametka_Parletter" panose="02000500000000000000" pitchFamily="2" charset="0"/>
                <a:cs typeface="Times New Roman" panose="02020603050405020304" pitchFamily="18" charset="0"/>
              </a:rPr>
              <a:t>:</a:t>
            </a:r>
            <a:r>
              <a:rPr lang="en-US" b="1" dirty="0">
                <a:solidFill>
                  <a:schemeClr val="bg1"/>
                </a:solidFill>
                <a:latin typeface="Zametka_Parletter" panose="02000500000000000000" pitchFamily="2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bg1"/>
                </a:solidFill>
                <a:latin typeface="Zametka_Parletter" panose="02000500000000000000" pitchFamily="2" charset="0"/>
                <a:cs typeface="Times New Roman" panose="02020603050405020304" pitchFamily="18" charset="0"/>
              </a:rPr>
              <a:t> +79870919657 </a:t>
            </a:r>
            <a:br>
              <a:rPr lang="ru-RU" b="1" dirty="0">
                <a:solidFill>
                  <a:schemeClr val="bg1"/>
                </a:solidFill>
                <a:latin typeface="Zametka_Parletter" panose="02000500000000000000" pitchFamily="2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bg1"/>
                </a:solidFill>
                <a:latin typeface="Zametka_Parletter" panose="02000500000000000000" pitchFamily="2" charset="0"/>
                <a:cs typeface="Times New Roman" panose="02020603050405020304" pitchFamily="18" charset="0"/>
              </a:rPr>
              <a:t>Тимур</a:t>
            </a:r>
          </a:p>
          <a:p>
            <a:pPr algn="ctr"/>
            <a:endParaRPr lang="ru-RU" b="1" u="sng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19</Words>
  <Application>Microsoft Office PowerPoint</Application>
  <PresentationFormat>Экран (4:3)</PresentationFormat>
  <Paragraphs>5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Calibri</vt:lpstr>
      <vt:lpstr>Zametka_Parletter</vt:lpstr>
      <vt:lpstr>Theme46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/>
  <dc:creator>Unknown Creator</dc:creator>
  <cp:keywords/>
  <dc:description/>
  <cp:lastModifiedBy>~Marna~</cp:lastModifiedBy>
  <cp:revision>6</cp:revision>
  <dcterms:created xsi:type="dcterms:W3CDTF">2023-12-13T04:27:54Z</dcterms:created>
  <dcterms:modified xsi:type="dcterms:W3CDTF">2026-08-10T14:59:42Z</dcterms:modified>
  <cp:category/>
</cp:coreProperties>
</file>